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2C689-5EF5-2323-4154-92D68DF5CDAE}" v="38" dt="2021-02-06T13:31:59.946"/>
    <p1510:client id="{DBACFD6E-EEFE-4022-A90C-A44C9FB0B219}" v="49" dt="2021-02-06T13:19:0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voort Yasmine" userId="S::yasmine.vervoort@student.kdg.be::607a21d6-bd97-4791-a7f0-6f6e42d8fd21" providerId="AD" clId="Web-{DBACFD6E-EEFE-4022-A90C-A44C9FB0B219}"/>
    <pc:docChg chg="addSld modSld addMainMaster delMainMaster">
      <pc:chgData name="Vervoort Yasmine" userId="S::yasmine.vervoort@student.kdg.be::607a21d6-bd97-4791-a7f0-6f6e42d8fd21" providerId="AD" clId="Web-{DBACFD6E-EEFE-4022-A90C-A44C9FB0B219}" dt="2021-02-06T13:19:02.092" v="42" actId="1076"/>
      <pc:docMkLst>
        <pc:docMk/>
      </pc:docMkLst>
      <pc:sldChg chg="addSp delSp modSp mod setBg modClrScheme delDesignElem chgLayout">
        <pc:chgData name="Vervoort Yasmine" userId="S::yasmine.vervoort@student.kdg.be::607a21d6-bd97-4791-a7f0-6f6e42d8fd21" providerId="AD" clId="Web-{DBACFD6E-EEFE-4022-A90C-A44C9FB0B219}" dt="2021-02-06T13:17:04.073" v="22"/>
        <pc:sldMkLst>
          <pc:docMk/>
          <pc:sldMk cId="3351439039" sldId="256"/>
        </pc:sldMkLst>
        <pc:spChg chg="del">
          <ac:chgData name="Vervoort Yasmine" userId="S::yasmine.vervoort@student.kdg.be::607a21d6-bd97-4791-a7f0-6f6e42d8fd21" providerId="AD" clId="Web-{DBACFD6E-EEFE-4022-A90C-A44C9FB0B219}" dt="2021-02-06T13:13:52.881" v="2"/>
          <ac:spMkLst>
            <pc:docMk/>
            <pc:sldMk cId="3351439039" sldId="256"/>
            <ac:spMk id="2" creationId="{00000000-0000-0000-0000-000000000000}"/>
          </ac:spMkLst>
        </pc:spChg>
        <pc:spChg chg="del">
          <ac:chgData name="Vervoort Yasmine" userId="S::yasmine.vervoort@student.kdg.be::607a21d6-bd97-4791-a7f0-6f6e42d8fd21" providerId="AD" clId="Web-{DBACFD6E-EEFE-4022-A90C-A44C9FB0B219}" dt="2021-02-06T13:13:55.069" v="3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14" creationId="{E1750109-3B91-4506-B997-0CD8E35A1488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16" creationId="{E72D8D1B-59F6-4FF3-8547-9BBB6129F2FA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18" creationId="{2C444748-5A8D-4B53-89FE-42B455DFA2D1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20" creationId="{14044C96-7CFD-44DB-A579-D77B0D37C681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22" creationId="{8FC8C21F-9484-4A71-ABFA-6C10682FAC3E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24" creationId="{F4FFA271-A10A-4AC3-8F06-E3313A197A80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19.775" v="16"/>
          <ac:spMkLst>
            <pc:docMk/>
            <pc:sldMk cId="3351439039" sldId="256"/>
            <ac:spMk id="26" creationId="{7F9FE375-3674-4B26-B67B-30AFAF78CC57}"/>
          </ac:spMkLst>
        </pc:spChg>
        <pc:picChg chg="add mo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4" creationId="{8A1295AC-00DA-4B8C-8950-EE3F956A75B7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5" creationId="{F95D0E16-F1DD-4504-A07C-91D145B539FC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6" creationId="{C26AEEC2-D42C-4948-B240-8B42ACE5C562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7" creationId="{2AE53C06-6855-4704-A8B0-B7BBB56454A2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8" creationId="{C5A4CF6A-5944-409D-B69C-35963EBA8378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5:25.305" v="8"/>
          <ac:picMkLst>
            <pc:docMk/>
            <pc:sldMk cId="3351439039" sldId="256"/>
            <ac:picMk id="9" creationId="{F4FA6315-396E-451B-9AEF-17510332AE9A}"/>
          </ac:picMkLst>
        </pc:picChg>
      </pc:sldChg>
      <pc:sldChg chg="addSp delSp modSp new mod setBg modClrScheme setClrOvrMap delDesignElem chgLayout">
        <pc:chgData name="Vervoort Yasmine" userId="S::yasmine.vervoort@student.kdg.be::607a21d6-bd97-4791-a7f0-6f6e42d8fd21" providerId="AD" clId="Web-{DBACFD6E-EEFE-4022-A90C-A44C9FB0B219}" dt="2021-02-06T13:17:07.308" v="23"/>
        <pc:sldMkLst>
          <pc:docMk/>
          <pc:sldMk cId="4013615489" sldId="257"/>
        </pc:sldMkLst>
        <pc:spChg chg="add del">
          <ac:chgData name="Vervoort Yasmine" userId="S::yasmine.vervoort@student.kdg.be::607a21d6-bd97-4791-a7f0-6f6e42d8fd21" providerId="AD" clId="Web-{DBACFD6E-EEFE-4022-A90C-A44C9FB0B219}" dt="2021-02-06T13:16:45.229" v="18"/>
          <ac:spMkLst>
            <pc:docMk/>
            <pc:sldMk cId="4013615489" sldId="257"/>
            <ac:spMk id="10" creationId="{CEC27341-4ABB-43EF-9E57-10A858F9251F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45.229" v="18"/>
          <ac:spMkLst>
            <pc:docMk/>
            <pc:sldMk cId="4013615489" sldId="257"/>
            <ac:spMk id="12" creationId="{D2B98C55-54CC-433B-905F-FB0B2D2009ED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45.229" v="18"/>
          <ac:spMkLst>
            <pc:docMk/>
            <pc:sldMk cId="4013615489" sldId="257"/>
            <ac:spMk id="14" creationId="{19E21906-D4D4-4F16-9228-3E004930E1C7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45.229" v="18"/>
          <ac:spMkLst>
            <pc:docMk/>
            <pc:sldMk cId="4013615489" sldId="257"/>
            <ac:spMk id="16" creationId="{865BCC85-4C69-4CFB-A36A-6A489B87FFF3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45.229" v="18"/>
          <ac:spMkLst>
            <pc:docMk/>
            <pc:sldMk cId="4013615489" sldId="257"/>
            <ac:spMk id="18" creationId="{3A14BDAC-394B-4E9A-8ECE-61AA1A7C231A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23" creationId="{12E8CD4E-6381-4807-AA5B-CE0024A8BE19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25" creationId="{D28445F8-F032-43C9-8D0F-A5155F525283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27" creationId="{36A325B5-56A3-425A-B9A3-0CEB7CA1BBF6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29" creationId="{B80DE958-9D45-4CAD-BF1F-FA2ED970B7F6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1" creationId="{BB93B4BF-AD35-4E52-8131-161C5FB9CDD7}"/>
          </ac:spMkLst>
        </pc:spChg>
        <pc:spChg chg="add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3" creationId="{CEC27341-4ABB-43EF-9E57-10A858F9251F}"/>
          </ac:spMkLst>
        </pc:spChg>
        <pc:spChg chg="add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4" creationId="{D2B98C55-54CC-433B-905F-FB0B2D2009ED}"/>
          </ac:spMkLst>
        </pc:spChg>
        <pc:spChg chg="add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5" creationId="{19E21906-D4D4-4F16-9228-3E004930E1C7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0"/>
          <ac:spMkLst>
            <pc:docMk/>
            <pc:sldMk cId="4013615489" sldId="257"/>
            <ac:spMk id="36" creationId="{E1750109-3B91-4506-B997-0CD8E35A1488}"/>
          </ac:spMkLst>
        </pc:spChg>
        <pc:spChg chg="add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7" creationId="{865BCC85-4C69-4CFB-A36A-6A489B87FFF3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0"/>
          <ac:spMkLst>
            <pc:docMk/>
            <pc:sldMk cId="4013615489" sldId="257"/>
            <ac:spMk id="38" creationId="{E72D8D1B-59F6-4FF3-8547-9BBB6129F2FA}"/>
          </ac:spMkLst>
        </pc:spChg>
        <pc:spChg chg="add">
          <ac:chgData name="Vervoort Yasmine" userId="S::yasmine.vervoort@student.kdg.be::607a21d6-bd97-4791-a7f0-6f6e42d8fd21" providerId="AD" clId="Web-{DBACFD6E-EEFE-4022-A90C-A44C9FB0B219}" dt="2021-02-06T13:16:53.589" v="21"/>
          <ac:spMkLst>
            <pc:docMk/>
            <pc:sldMk cId="4013615489" sldId="257"/>
            <ac:spMk id="39" creationId="{3A14BDAC-394B-4E9A-8ECE-61AA1A7C231A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0"/>
          <ac:spMkLst>
            <pc:docMk/>
            <pc:sldMk cId="4013615489" sldId="257"/>
            <ac:spMk id="40" creationId="{8FC8C21F-9484-4A71-ABFA-6C10682FAC3E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0"/>
          <ac:spMkLst>
            <pc:docMk/>
            <pc:sldMk cId="4013615489" sldId="257"/>
            <ac:spMk id="42" creationId="{2C444748-5A8D-4B53-89FE-42B455DFA2D1}"/>
          </ac:spMkLst>
        </pc:spChg>
        <pc:spChg chg="add del">
          <ac:chgData name="Vervoort Yasmine" userId="S::yasmine.vervoort@student.kdg.be::607a21d6-bd97-4791-a7f0-6f6e42d8fd21" providerId="AD" clId="Web-{DBACFD6E-EEFE-4022-A90C-A44C9FB0B219}" dt="2021-02-06T13:16:53.589" v="20"/>
          <ac:spMkLst>
            <pc:docMk/>
            <pc:sldMk cId="4013615489" sldId="257"/>
            <ac:spMk id="44" creationId="{14044C96-7CFD-44DB-A579-D77B0D37C681}"/>
          </ac:spMkLst>
        </pc:spChg>
        <pc:picChg chg="add mod ord">
          <ac:chgData name="Vervoort Yasmine" userId="S::yasmine.vervoort@student.kdg.be::607a21d6-bd97-4791-a7f0-6f6e42d8fd21" providerId="AD" clId="Web-{DBACFD6E-EEFE-4022-A90C-A44C9FB0B219}" dt="2021-02-06T13:16:53.589" v="21"/>
          <ac:picMkLst>
            <pc:docMk/>
            <pc:sldMk cId="4013615489" sldId="257"/>
            <ac:picMk id="2" creationId="{8B8FBA20-4ACB-4BE9-978A-EE5EA2EB00D7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6:53.589" v="21"/>
          <ac:picMkLst>
            <pc:docMk/>
            <pc:sldMk cId="4013615489" sldId="257"/>
            <ac:picMk id="3" creationId="{C3817426-D31D-48CD-8B72-C068CAF60D34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6:53.589" v="21"/>
          <ac:picMkLst>
            <pc:docMk/>
            <pc:sldMk cId="4013615489" sldId="257"/>
            <ac:picMk id="4" creationId="{2EE15B66-FC3A-4526-84FD-8F00DB0F9F9F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6:53.589" v="21"/>
          <ac:picMkLst>
            <pc:docMk/>
            <pc:sldMk cId="4013615489" sldId="257"/>
            <ac:picMk id="5" creationId="{7BC40D3F-5DA4-4263-91FA-D87ED9E3B03C}"/>
          </ac:picMkLst>
        </pc:picChg>
      </pc:sldChg>
      <pc:sldChg chg="addSp delSp modSp new mod setBg">
        <pc:chgData name="Vervoort Yasmine" userId="S::yasmine.vervoort@student.kdg.be::607a21d6-bd97-4791-a7f0-6f6e42d8fd21" providerId="AD" clId="Web-{DBACFD6E-EEFE-4022-A90C-A44C9FB0B219}" dt="2021-02-06T13:19:02.092" v="42" actId="1076"/>
        <pc:sldMkLst>
          <pc:docMk/>
          <pc:sldMk cId="3948541575" sldId="258"/>
        </pc:sldMkLst>
        <pc:picChg chg="add del mod">
          <ac:chgData name="Vervoort Yasmine" userId="S::yasmine.vervoort@student.kdg.be::607a21d6-bd97-4791-a7f0-6f6e42d8fd21" providerId="AD" clId="Web-{DBACFD6E-EEFE-4022-A90C-A44C9FB0B219}" dt="2021-02-06T13:18:30.497" v="34"/>
          <ac:picMkLst>
            <pc:docMk/>
            <pc:sldMk cId="3948541575" sldId="258"/>
            <ac:picMk id="2" creationId="{C9FBB307-7FD2-454D-95C5-EB90C096030E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8:44.450" v="38" actId="1076"/>
          <ac:picMkLst>
            <pc:docMk/>
            <pc:sldMk cId="3948541575" sldId="258"/>
            <ac:picMk id="3" creationId="{939A1D56-07BD-403B-A49A-9305464C88FC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9:02.092" v="42" actId="1076"/>
          <ac:picMkLst>
            <pc:docMk/>
            <pc:sldMk cId="3948541575" sldId="258"/>
            <ac:picMk id="4" creationId="{7ABE975A-05E8-4966-891A-305AC67FCAA3}"/>
          </ac:picMkLst>
        </pc:picChg>
        <pc:picChg chg="add mod ord">
          <ac:chgData name="Vervoort Yasmine" userId="S::yasmine.vervoort@student.kdg.be::607a21d6-bd97-4791-a7f0-6f6e42d8fd21" providerId="AD" clId="Web-{DBACFD6E-EEFE-4022-A90C-A44C9FB0B219}" dt="2021-02-06T13:18:33.481" v="35"/>
          <ac:picMkLst>
            <pc:docMk/>
            <pc:sldMk cId="3948541575" sldId="258"/>
            <ac:picMk id="5" creationId="{4B8FDEEC-1499-480E-B451-6A22128425E4}"/>
          </ac:picMkLst>
        </pc:picChg>
        <pc:picChg chg="add mod">
          <ac:chgData name="Vervoort Yasmine" userId="S::yasmine.vervoort@student.kdg.be::607a21d6-bd97-4791-a7f0-6f6e42d8fd21" providerId="AD" clId="Web-{DBACFD6E-EEFE-4022-A90C-A44C9FB0B219}" dt="2021-02-06T13:18:53.482" v="41" actId="1076"/>
          <ac:picMkLst>
            <pc:docMk/>
            <pc:sldMk cId="3948541575" sldId="258"/>
            <ac:picMk id="6" creationId="{6BC7930E-075C-4F6C-BC36-DFEFD3AE38CC}"/>
          </ac:picMkLst>
        </pc:picChg>
        <pc:cxnChg chg="add">
          <ac:chgData name="Vervoort Yasmine" userId="S::yasmine.vervoort@student.kdg.be::607a21d6-bd97-4791-a7f0-6f6e42d8fd21" providerId="AD" clId="Web-{DBACFD6E-EEFE-4022-A90C-A44C9FB0B219}" dt="2021-02-06T13:18:33.481" v="35"/>
          <ac:cxnSpMkLst>
            <pc:docMk/>
            <pc:sldMk cId="3948541575" sldId="258"/>
            <ac:cxnSpMk id="11" creationId="{91B6081D-D3E8-4209-B85B-EB1C655A6272}"/>
          </ac:cxnSpMkLst>
        </pc:cxnChg>
        <pc:cxnChg chg="add">
          <ac:chgData name="Vervoort Yasmine" userId="S::yasmine.vervoort@student.kdg.be::607a21d6-bd97-4791-a7f0-6f6e42d8fd21" providerId="AD" clId="Web-{DBACFD6E-EEFE-4022-A90C-A44C9FB0B219}" dt="2021-02-06T13:18:33.481" v="35"/>
          <ac:cxnSpMkLst>
            <pc:docMk/>
            <pc:sldMk cId="3948541575" sldId="258"/>
            <ac:cxnSpMk id="13" creationId="{28CA55E4-1295-45C8-BA05-5A9E705B749A}"/>
          </ac:cxnSpMkLst>
        </pc:cxnChg>
        <pc:cxnChg chg="add">
          <ac:chgData name="Vervoort Yasmine" userId="S::yasmine.vervoort@student.kdg.be::607a21d6-bd97-4791-a7f0-6f6e42d8fd21" providerId="AD" clId="Web-{DBACFD6E-EEFE-4022-A90C-A44C9FB0B219}" dt="2021-02-06T13:18:33.481" v="35"/>
          <ac:cxnSpMkLst>
            <pc:docMk/>
            <pc:sldMk cId="3948541575" sldId="258"/>
            <ac:cxnSpMk id="15" creationId="{08C5794E-A9A1-4A23-AF68-C79A7822334C}"/>
          </ac:cxnSpMkLst>
        </pc:cxnChg>
      </pc:sldChg>
      <pc:sldMasterChg chg="add del addSldLayout delSldLayout">
        <pc:chgData name="Vervoort Yasmine" userId="S::yasmine.vervoort@student.kdg.be::607a21d6-bd97-4791-a7f0-6f6e42d8fd21" providerId="AD" clId="Web-{DBACFD6E-EEFE-4022-A90C-A44C9FB0B219}" dt="2021-02-06T13:16:19.775" v="16"/>
        <pc:sldMasterMkLst>
          <pc:docMk/>
          <pc:sldMasterMk cId="1710546820" sldId="2147483648"/>
        </pc:sldMasterMkLst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4249299040" sldId="2147483649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3885912252" sldId="2147483650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1843495715" sldId="2147483651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957811407" sldId="2147483652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4148315968" sldId="2147483653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1937782621" sldId="2147483654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3349604172" sldId="2147483655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2568389287" sldId="2147483656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84292403" sldId="2147483657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515967256" sldId="2147483658"/>
          </pc:sldLayoutMkLst>
        </pc:sldLayoutChg>
        <pc:sldLayoutChg chg="add del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 modSldLayout">
        <pc:chgData name="Vervoort Yasmine" userId="S::yasmine.vervoort@student.kdg.be::607a21d6-bd97-4791-a7f0-6f6e42d8fd21" providerId="AD" clId="Web-{DBACFD6E-EEFE-4022-A90C-A44C9FB0B219}" dt="2021-02-06T13:16:19.775" v="16"/>
        <pc:sldMasterMkLst>
          <pc:docMk/>
          <pc:sldMasterMk cId="1239421311" sldId="2147483660"/>
        </pc:sldMasterMkLst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2241159129" sldId="2147483661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3938967850" sldId="2147483662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573766322" sldId="2147483663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3766272262" sldId="2147483664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1469399430" sldId="2147483665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265072995" sldId="2147483666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1411753764" sldId="2147483667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4025913730" sldId="2147483668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2944503556" sldId="2147483669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3224838167" sldId="2147483670"/>
          </pc:sldLayoutMkLst>
        </pc:sldLayoutChg>
        <pc:sldLayoutChg chg="add del mod replId">
          <pc:chgData name="Vervoort Yasmine" userId="S::yasmine.vervoort@student.kdg.be::607a21d6-bd97-4791-a7f0-6f6e42d8fd21" providerId="AD" clId="Web-{DBACFD6E-EEFE-4022-A90C-A44C9FB0B219}" dt="2021-02-06T13:16:19.775" v="16"/>
          <pc:sldLayoutMkLst>
            <pc:docMk/>
            <pc:sldMasterMk cId="1239421311" sldId="2147483660"/>
            <pc:sldLayoutMk cId="4015160411" sldId="2147483671"/>
          </pc:sldLayoutMkLst>
        </pc:sldLayoutChg>
      </pc:sldMasterChg>
    </pc:docChg>
  </pc:docChgLst>
  <pc:docChgLst>
    <pc:chgData name="Vervoort Yasmine" userId="S::yasmine.vervoort@student.kdg.be::607a21d6-bd97-4791-a7f0-6f6e42d8fd21" providerId="AD" clId="Web-{6982C689-5EF5-2323-4154-92D68DF5CDAE}"/>
    <pc:docChg chg="addSld modSld addMainMaster delMainMaster">
      <pc:chgData name="Vervoort Yasmine" userId="S::yasmine.vervoort@student.kdg.be::607a21d6-bd97-4791-a7f0-6f6e42d8fd21" providerId="AD" clId="Web-{6982C689-5EF5-2323-4154-92D68DF5CDAE}" dt="2021-02-06T13:31:59.946" v="31" actId="1076"/>
      <pc:docMkLst>
        <pc:docMk/>
      </pc:docMkLst>
      <pc:sldChg chg="addSp delSp mod modClrScheme delDesignElem chgLayout">
        <pc:chgData name="Vervoort Yasmine" userId="S::yasmine.vervoort@student.kdg.be::607a21d6-bd97-4791-a7f0-6f6e42d8fd21" providerId="AD" clId="Web-{6982C689-5EF5-2323-4154-92D68DF5CDAE}" dt="2021-02-06T13:31:22.555" v="21"/>
        <pc:sldMkLst>
          <pc:docMk/>
          <pc:sldMk cId="3351439039" sldId="256"/>
        </pc:sldMkLst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14" creationId="{E1750109-3B91-4506-B997-0CD8E35A1488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16" creationId="{E72D8D1B-59F6-4FF3-8547-9BBB6129F2FA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18" creationId="{2C444748-5A8D-4B53-89FE-42B455DFA2D1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20" creationId="{14044C96-7CFD-44DB-A579-D77B0D37C681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22" creationId="{8FC8C21F-9484-4A71-ABFA-6C10682FAC3E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24" creationId="{F4FFA271-A10A-4AC3-8F06-E3313A197A80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3351439039" sldId="256"/>
            <ac:spMk id="26" creationId="{7F9FE375-3674-4B26-B67B-30AFAF78CC57}"/>
          </ac:spMkLst>
        </pc:spChg>
      </pc:sldChg>
      <pc:sldChg chg="addSp delSp mod modClrScheme delDesignElem chgLayout">
        <pc:chgData name="Vervoort Yasmine" userId="S::yasmine.vervoort@student.kdg.be::607a21d6-bd97-4791-a7f0-6f6e42d8fd21" providerId="AD" clId="Web-{6982C689-5EF5-2323-4154-92D68DF5CDAE}" dt="2021-02-06T13:31:22.555" v="21"/>
        <pc:sldMkLst>
          <pc:docMk/>
          <pc:sldMk cId="4013615489" sldId="257"/>
        </pc:sldMkLst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4013615489" sldId="257"/>
            <ac:spMk id="33" creationId="{CEC27341-4ABB-43EF-9E57-10A858F9251F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4013615489" sldId="257"/>
            <ac:spMk id="34" creationId="{D2B98C55-54CC-433B-905F-FB0B2D2009ED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4013615489" sldId="257"/>
            <ac:spMk id="35" creationId="{19E21906-D4D4-4F16-9228-3E004930E1C7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4013615489" sldId="257"/>
            <ac:spMk id="37" creationId="{865BCC85-4C69-4CFB-A36A-6A489B87FFF3}"/>
          </ac:spMkLst>
        </pc:spChg>
        <pc:spChg chg="add del">
          <ac:chgData name="Vervoort Yasmine" userId="S::yasmine.vervoort@student.kdg.be::607a21d6-bd97-4791-a7f0-6f6e42d8fd21" providerId="AD" clId="Web-{6982C689-5EF5-2323-4154-92D68DF5CDAE}" dt="2021-02-06T13:31:22.555" v="21"/>
          <ac:spMkLst>
            <pc:docMk/>
            <pc:sldMk cId="4013615489" sldId="257"/>
            <ac:spMk id="39" creationId="{3A14BDAC-394B-4E9A-8ECE-61AA1A7C231A}"/>
          </ac:spMkLst>
        </pc:spChg>
      </pc:sldChg>
      <pc:sldChg chg="addSp delSp mod modClrScheme delDesignElem chgLayout">
        <pc:chgData name="Vervoort Yasmine" userId="S::yasmine.vervoort@student.kdg.be::607a21d6-bd97-4791-a7f0-6f6e42d8fd21" providerId="AD" clId="Web-{6982C689-5EF5-2323-4154-92D68DF5CDAE}" dt="2021-02-06T13:31:22.555" v="21"/>
        <pc:sldMkLst>
          <pc:docMk/>
          <pc:sldMk cId="3948541575" sldId="258"/>
        </pc:sldMkLst>
        <pc:cxnChg chg="add del">
          <ac:chgData name="Vervoort Yasmine" userId="S::yasmine.vervoort@student.kdg.be::607a21d6-bd97-4791-a7f0-6f6e42d8fd21" providerId="AD" clId="Web-{6982C689-5EF5-2323-4154-92D68DF5CDAE}" dt="2021-02-06T13:31:22.555" v="21"/>
          <ac:cxnSpMkLst>
            <pc:docMk/>
            <pc:sldMk cId="3948541575" sldId="258"/>
            <ac:cxnSpMk id="11" creationId="{91B6081D-D3E8-4209-B85B-EB1C655A6272}"/>
          </ac:cxnSpMkLst>
        </pc:cxnChg>
        <pc:cxnChg chg="add del">
          <ac:chgData name="Vervoort Yasmine" userId="S::yasmine.vervoort@student.kdg.be::607a21d6-bd97-4791-a7f0-6f6e42d8fd21" providerId="AD" clId="Web-{6982C689-5EF5-2323-4154-92D68DF5CDAE}" dt="2021-02-06T13:31:22.555" v="21"/>
          <ac:cxnSpMkLst>
            <pc:docMk/>
            <pc:sldMk cId="3948541575" sldId="258"/>
            <ac:cxnSpMk id="13" creationId="{28CA55E4-1295-45C8-BA05-5A9E705B749A}"/>
          </ac:cxnSpMkLst>
        </pc:cxnChg>
        <pc:cxnChg chg="add del">
          <ac:chgData name="Vervoort Yasmine" userId="S::yasmine.vervoort@student.kdg.be::607a21d6-bd97-4791-a7f0-6f6e42d8fd21" providerId="AD" clId="Web-{6982C689-5EF5-2323-4154-92D68DF5CDAE}" dt="2021-02-06T13:31:22.555" v="21"/>
          <ac:cxnSpMkLst>
            <pc:docMk/>
            <pc:sldMk cId="3948541575" sldId="258"/>
            <ac:cxnSpMk id="15" creationId="{08C5794E-A9A1-4A23-AF68-C79A7822334C}"/>
          </ac:cxnSpMkLst>
        </pc:cxnChg>
      </pc:sldChg>
      <pc:sldChg chg="addSp delSp modSp new mod modClrScheme chgLayout">
        <pc:chgData name="Vervoort Yasmine" userId="S::yasmine.vervoort@student.kdg.be::607a21d6-bd97-4791-a7f0-6f6e42d8fd21" providerId="AD" clId="Web-{6982C689-5EF5-2323-4154-92D68DF5CDAE}" dt="2021-02-06T13:31:59.946" v="31" actId="1076"/>
        <pc:sldMkLst>
          <pc:docMk/>
          <pc:sldMk cId="3090167038" sldId="259"/>
        </pc:sldMkLst>
        <pc:picChg chg="add mod">
          <ac:chgData name="Vervoort Yasmine" userId="S::yasmine.vervoort@student.kdg.be::607a21d6-bd97-4791-a7f0-6f6e42d8fd21" providerId="AD" clId="Web-{6982C689-5EF5-2323-4154-92D68DF5CDAE}" dt="2021-02-06T13:31:52.774" v="28" actId="1076"/>
          <ac:picMkLst>
            <pc:docMk/>
            <pc:sldMk cId="3090167038" sldId="259"/>
            <ac:picMk id="2" creationId="{F1E01B26-5B43-40CE-9C83-FCB05F16AE94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48.962" v="25" actId="1076"/>
          <ac:picMkLst>
            <pc:docMk/>
            <pc:sldMk cId="3090167038" sldId="259"/>
            <ac:picMk id="3" creationId="{F7FEC45E-A346-4D45-B630-2662BB359285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06.946" v="17" actId="1076"/>
          <ac:picMkLst>
            <pc:docMk/>
            <pc:sldMk cId="3090167038" sldId="259"/>
            <ac:picMk id="4" creationId="{3C3A54AE-6E37-4502-858C-970753C157D0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45.118" v="23" actId="1076"/>
          <ac:picMkLst>
            <pc:docMk/>
            <pc:sldMk cId="3090167038" sldId="259"/>
            <ac:picMk id="5" creationId="{843C2633-4141-4C2A-B9F0-F18E9EB86360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54.634" v="29" actId="1076"/>
          <ac:picMkLst>
            <pc:docMk/>
            <pc:sldMk cId="3090167038" sldId="259"/>
            <ac:picMk id="6" creationId="{26D74A9D-E7A1-4115-B2A9-44F79DC55755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59.946" v="31" actId="1076"/>
          <ac:picMkLst>
            <pc:docMk/>
            <pc:sldMk cId="3090167038" sldId="259"/>
            <ac:picMk id="7" creationId="{58FDA384-3607-42E3-AF0B-834DE9436998}"/>
          </ac:picMkLst>
        </pc:picChg>
        <pc:picChg chg="add mod">
          <ac:chgData name="Vervoort Yasmine" userId="S::yasmine.vervoort@student.kdg.be::607a21d6-bd97-4791-a7f0-6f6e42d8fd21" providerId="AD" clId="Web-{6982C689-5EF5-2323-4154-92D68DF5CDAE}" dt="2021-02-06T13:31:56.118" v="30" actId="1076"/>
          <ac:picMkLst>
            <pc:docMk/>
            <pc:sldMk cId="3090167038" sldId="259"/>
            <ac:picMk id="8" creationId="{6F84A2E0-6A1A-41DA-A5B3-3A7F76816FC5}"/>
          </ac:picMkLst>
        </pc:picChg>
        <pc:picChg chg="add del mod">
          <ac:chgData name="Vervoort Yasmine" userId="S::yasmine.vervoort@student.kdg.be::607a21d6-bd97-4791-a7f0-6f6e42d8fd21" providerId="AD" clId="Web-{6982C689-5EF5-2323-4154-92D68DF5CDAE}" dt="2021-02-06T13:30:35.617" v="9"/>
          <ac:picMkLst>
            <pc:docMk/>
            <pc:sldMk cId="3090167038" sldId="259"/>
            <ac:picMk id="9" creationId="{60B0063F-A5D8-40A1-83F7-E049810EAF47}"/>
          </ac:picMkLst>
        </pc:picChg>
      </pc:sldChg>
      <pc:sldMasterChg chg="add del addSldLayout delSldLayout">
        <pc:chgData name="Vervoort Yasmine" userId="S::yasmine.vervoort@student.kdg.be::607a21d6-bd97-4791-a7f0-6f6e42d8fd21" providerId="AD" clId="Web-{6982C689-5EF5-2323-4154-92D68DF5CDAE}" dt="2021-02-06T13:31:22.555" v="21"/>
        <pc:sldMasterMkLst>
          <pc:docMk/>
          <pc:sldMasterMk cId="1710546820" sldId="2147483648"/>
        </pc:sldMasterMkLst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4249299040" sldId="2147483649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3885912252" sldId="2147483650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1843495715" sldId="2147483651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957811407" sldId="2147483652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4148315968" sldId="2147483653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1937782621" sldId="2147483654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3349604172" sldId="2147483655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2568389287" sldId="2147483656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84292403" sldId="2147483657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515967256" sldId="2147483658"/>
          </pc:sldLayoutMkLst>
        </pc:sldLayoutChg>
        <pc:sldLayoutChg chg="add del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 modSldLayout">
        <pc:chgData name="Vervoort Yasmine" userId="S::yasmine.vervoort@student.kdg.be::607a21d6-bd97-4791-a7f0-6f6e42d8fd21" providerId="AD" clId="Web-{6982C689-5EF5-2323-4154-92D68DF5CDAE}" dt="2021-02-06T13:31:22.555" v="21"/>
        <pc:sldMasterMkLst>
          <pc:docMk/>
          <pc:sldMasterMk cId="2309874521" sldId="2147483660"/>
        </pc:sldMasterMkLst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1996570054" sldId="2147483661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2562436788" sldId="2147483662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736598408" sldId="2147483663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17560567" sldId="2147483664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1777823422" sldId="2147483665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3096497411" sldId="2147483666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3290270217" sldId="2147483667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3617527827" sldId="2147483668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2713658671" sldId="2147483669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57437311" sldId="2147483670"/>
          </pc:sldLayoutMkLst>
        </pc:sldLayoutChg>
        <pc:sldLayoutChg chg="add del mod replId">
          <pc:chgData name="Vervoort Yasmine" userId="S::yasmine.vervoort@student.kdg.be::607a21d6-bd97-4791-a7f0-6f6e42d8fd21" providerId="AD" clId="Web-{6982C689-5EF5-2323-4154-92D68DF5CDAE}" dt="2021-02-06T13:31:22.555" v="21"/>
          <pc:sldLayoutMkLst>
            <pc:docMk/>
            <pc:sldMasterMk cId="2309874521" sldId="2147483660"/>
            <pc:sldLayoutMk cId="10654718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06.02.2021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persoon&#10;&#10;Automatisch gegenereerde beschrijving">
            <a:extLst>
              <a:ext uri="{FF2B5EF4-FFF2-40B4-BE49-F238E27FC236}">
                <a16:creationId xmlns:a16="http://schemas.microsoft.com/office/drawing/2014/main" id="{8A1295AC-00DA-4B8C-8950-EE3F956A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48" y="643467"/>
            <a:ext cx="1968144" cy="24756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9" descr="Afbeelding met persoon, kleding, dragen, masker&#10;&#10;Automatisch gegenereerde beschrijving">
            <a:extLst>
              <a:ext uri="{FF2B5EF4-FFF2-40B4-BE49-F238E27FC236}">
                <a16:creationId xmlns:a16="http://schemas.microsoft.com/office/drawing/2014/main" id="{F4FA6315-396E-451B-9AEF-17510332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04" y="650497"/>
            <a:ext cx="2203246" cy="24686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8" descr="Afbeelding met skiën&#10;&#10;Automatisch gegenereerde beschrijving">
            <a:extLst>
              <a:ext uri="{FF2B5EF4-FFF2-40B4-BE49-F238E27FC236}">
                <a16:creationId xmlns:a16="http://schemas.microsoft.com/office/drawing/2014/main" id="{C5A4CF6A-5944-409D-B69C-35963EB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658" y="650497"/>
            <a:ext cx="2468623" cy="246862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 descr="Afbeelding met persoon, kleding, bril&#10;&#10;Automatisch gegenereerde beschrijving">
            <a:extLst>
              <a:ext uri="{FF2B5EF4-FFF2-40B4-BE49-F238E27FC236}">
                <a16:creationId xmlns:a16="http://schemas.microsoft.com/office/drawing/2014/main" id="{F95D0E16-F1DD-4504-A07C-91D145B53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353" y="3748194"/>
            <a:ext cx="1909334" cy="24716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6" descr="Afbeelding met persoon, staand, speelgoed, poseren&#10;&#10;Automatisch gegenereerde beschrijving">
            <a:extLst>
              <a:ext uri="{FF2B5EF4-FFF2-40B4-BE49-F238E27FC236}">
                <a16:creationId xmlns:a16="http://schemas.microsoft.com/office/drawing/2014/main" id="{C26AEEC2-D42C-4948-B240-8B42ACE5C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33" y="4154612"/>
            <a:ext cx="3217333" cy="1729316"/>
          </a:xfrm>
          <a:prstGeom prst="rect">
            <a:avLst/>
          </a:prstGeom>
        </p:spPr>
      </p:pic>
      <p:pic>
        <p:nvPicPr>
          <p:cNvPr id="7" name="Afbeelding 7" descr="Afbeelding met persoon, kleding, dragen, zwart&#10;&#10;Automatisch gegenereerde beschrijving">
            <a:extLst>
              <a:ext uri="{FF2B5EF4-FFF2-40B4-BE49-F238E27FC236}">
                <a16:creationId xmlns:a16="http://schemas.microsoft.com/office/drawing/2014/main" id="{2AE53C06-6855-4704-A8B0-B7BBB5645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5719" y="3755224"/>
            <a:ext cx="2508500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5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854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3" descr="Afbeelding met verschillend, kleurrijk, diverse, items&#10;&#10;Automatisch gegenereerde beschrijving">
            <a:extLst>
              <a:ext uri="{FF2B5EF4-FFF2-40B4-BE49-F238E27FC236}">
                <a16:creationId xmlns:a16="http://schemas.microsoft.com/office/drawing/2014/main" id="{C3817426-D31D-48CD-8B72-C068CAF6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9" y="1345294"/>
            <a:ext cx="2781372" cy="4166849"/>
          </a:xfrm>
          <a:prstGeom prst="rect">
            <a:avLst/>
          </a:prstGeom>
        </p:spPr>
      </p:pic>
      <p:sp>
        <p:nvSpPr>
          <p:cNvPr id="35" name="Rectangle 39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2" descr="Afbeelding met binnen, speelgoed, pop&#10;&#10;Automatisch gegenereerde beschrijving">
            <a:extLst>
              <a:ext uri="{FF2B5EF4-FFF2-40B4-BE49-F238E27FC236}">
                <a16:creationId xmlns:a16="http://schemas.microsoft.com/office/drawing/2014/main" id="{8B8FBA20-4ACB-4BE9-978A-EE5EA2EB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67" y="1467969"/>
            <a:ext cx="2941124" cy="3921498"/>
          </a:xfrm>
          <a:prstGeom prst="rect">
            <a:avLst/>
          </a:prstGeom>
        </p:spPr>
      </p:pic>
      <p:sp>
        <p:nvSpPr>
          <p:cNvPr id="37" name="Rectangle 41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7BC40D3F-5DA4-4263-91FA-D87ED9E3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673" y="798656"/>
            <a:ext cx="2230228" cy="2230228"/>
          </a:xfrm>
          <a:prstGeom prst="rect">
            <a:avLst/>
          </a:prstGeom>
        </p:spPr>
      </p:pic>
      <p:sp>
        <p:nvSpPr>
          <p:cNvPr id="39" name="Rectangle 43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EE15B66-FC3A-4526-84FD-8F00DB0F9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460" y="3830885"/>
            <a:ext cx="2378654" cy="22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gebouw, venster&#10;&#10;Automatisch gegenereerde beschrijving">
            <a:extLst>
              <a:ext uri="{FF2B5EF4-FFF2-40B4-BE49-F238E27FC236}">
                <a16:creationId xmlns:a16="http://schemas.microsoft.com/office/drawing/2014/main" id="{F1E01B26-5B43-40CE-9C83-FCB05F16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09" y="3469873"/>
            <a:ext cx="2743200" cy="3167539"/>
          </a:xfrm>
          <a:prstGeom prst="rect">
            <a:avLst/>
          </a:prstGeom>
        </p:spPr>
      </p:pic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7FEC45E-A346-4D45-B630-2662BB35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27" y="468905"/>
            <a:ext cx="2743200" cy="1549473"/>
          </a:xfrm>
          <a:prstGeom prst="rect">
            <a:avLst/>
          </a:prstGeom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3C3A54AE-6E37-4502-858C-970753C15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44" y="471861"/>
            <a:ext cx="2743200" cy="1543562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843C2633-4141-4C2A-B9F0-F18E9EB86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476" y="346494"/>
            <a:ext cx="2743200" cy="2743200"/>
          </a:xfrm>
          <a:prstGeom prst="rect">
            <a:avLst/>
          </a:prstGeom>
        </p:spPr>
      </p:pic>
      <p:pic>
        <p:nvPicPr>
          <p:cNvPr id="6" name="Afbeelding 6" descr="Afbeelding met tekst, illustratie, schermafbeelding&#10;&#10;Automatisch gegenereerde beschrijving">
            <a:extLst>
              <a:ext uri="{FF2B5EF4-FFF2-40B4-BE49-F238E27FC236}">
                <a16:creationId xmlns:a16="http://schemas.microsoft.com/office/drawing/2014/main" id="{26D74A9D-E7A1-4115-B2A9-44F79DC55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230" y="2431228"/>
            <a:ext cx="2743200" cy="1995544"/>
          </a:xfrm>
          <a:prstGeom prst="rect">
            <a:avLst/>
          </a:prstGeom>
        </p:spPr>
      </p:pic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58FDA384-3607-42E3-AF0B-834DE9436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43" y="2814764"/>
            <a:ext cx="2743200" cy="2781225"/>
          </a:xfrm>
          <a:prstGeom prst="rect">
            <a:avLst/>
          </a:prstGeom>
        </p:spPr>
      </p:pic>
      <p:pic>
        <p:nvPicPr>
          <p:cNvPr id="8" name="Afbeelding 8" descr="Afbeelding met tekst, illustratie, schermafbeelding&#10;&#10;Automatisch gegenereerde beschrijving">
            <a:extLst>
              <a:ext uri="{FF2B5EF4-FFF2-40B4-BE49-F238E27FC236}">
                <a16:creationId xmlns:a16="http://schemas.microsoft.com/office/drawing/2014/main" id="{6F84A2E0-6A1A-41DA-A5B3-3A7F76816F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475" y="4756569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tekst, venster&#10;&#10;Automatisch gegenereerde beschrijving">
            <a:extLst>
              <a:ext uri="{FF2B5EF4-FFF2-40B4-BE49-F238E27FC236}">
                <a16:creationId xmlns:a16="http://schemas.microsoft.com/office/drawing/2014/main" id="{7ABE975A-05E8-4966-891A-305AC67F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25" y="643468"/>
            <a:ext cx="3390956" cy="254321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6BC7930E-075C-4F6C-BC36-DFEFD3AE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08" y="3677090"/>
            <a:ext cx="3390956" cy="2543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4B8FDEEC-1499-480E-B451-6A2212842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97" y="3671316"/>
            <a:ext cx="3383205" cy="2545862"/>
          </a:xfrm>
          <a:prstGeom prst="rect">
            <a:avLst/>
          </a:prstGeom>
        </p:spPr>
      </p:pic>
      <p:pic>
        <p:nvPicPr>
          <p:cNvPr id="3" name="Afbeelding 3" descr="Afbeelding met shoji, venster&#10;&#10;Automatisch gegenereerde beschrijving">
            <a:extLst>
              <a:ext uri="{FF2B5EF4-FFF2-40B4-BE49-F238E27FC236}">
                <a16:creationId xmlns:a16="http://schemas.microsoft.com/office/drawing/2014/main" id="{939A1D56-07BD-403B-A49A-9305464C8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525" y="637694"/>
            <a:ext cx="3393314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1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50</cp:revision>
  <dcterms:created xsi:type="dcterms:W3CDTF">2021-02-06T13:13:20Z</dcterms:created>
  <dcterms:modified xsi:type="dcterms:W3CDTF">2021-02-06T13:32:02Z</dcterms:modified>
</cp:coreProperties>
</file>